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681"/>
    <a:srgbClr val="028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>
        <p:scale>
          <a:sx n="122" d="100"/>
          <a:sy n="122" d="100"/>
        </p:scale>
        <p:origin x="-312" y="18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4FCAB-AEE3-4799-A6FC-BC603913A407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3F956-168C-442F-8114-2BCA6471B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1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Title Slide for all EN2017 presentations.  Please insert your presentation title (in ALL CAPS),</a:t>
            </a:r>
            <a:r>
              <a:rPr lang="en-US" baseline="0" dirty="0" smtClean="0"/>
              <a:t> your name (in plain text), and your organization affiliation (in </a:t>
            </a:r>
            <a:r>
              <a:rPr lang="en-US" i="1" baseline="0" dirty="0" smtClean="0"/>
              <a:t>italics</a:t>
            </a:r>
            <a:r>
              <a:rPr lang="en-US" baseline="0" dirty="0" smtClean="0"/>
              <a:t>)</a:t>
            </a:r>
            <a:r>
              <a:rPr lang="en-US" dirty="0" smtClean="0"/>
              <a:t>.  Organizational logos may be used</a:t>
            </a:r>
            <a:r>
              <a:rPr lang="en-US" baseline="0" dirty="0" smtClean="0"/>
              <a:t> starting with Slide 2.  </a:t>
            </a:r>
            <a:r>
              <a:rPr lang="en-US" b="1" baseline="0" dirty="0" smtClean="0"/>
              <a:t>IMPORTANT: Format for </a:t>
            </a:r>
            <a:r>
              <a:rPr lang="en-US" b="1" baseline="0" dirty="0" err="1" smtClean="0"/>
              <a:t>16x9</a:t>
            </a:r>
            <a:r>
              <a:rPr lang="en-US" b="1" baseline="0" dirty="0" smtClean="0"/>
              <a:t> projection and monitors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3F956-168C-442F-8114-2BCA6471B2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9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the ABSTRACT</a:t>
            </a:r>
            <a:r>
              <a:rPr lang="en-US" baseline="0" dirty="0" smtClean="0"/>
              <a:t> SLIDE for all EN2017 Presentation.  </a:t>
            </a:r>
            <a:r>
              <a:rPr lang="en-US" dirty="0" smtClean="0"/>
              <a:t>Please insert a 3-5 sentence abstract of your presentation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3F956-168C-442F-8114-2BCA6471B2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6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begin your EN2017 presentation on Slide 3. </a:t>
            </a:r>
            <a:r>
              <a:rPr lang="en-US" b="1" baseline="0" dirty="0" smtClean="0"/>
              <a:t>IMPORTANT: Format for </a:t>
            </a:r>
            <a:r>
              <a:rPr lang="en-US" b="1" baseline="0" dirty="0" err="1" smtClean="0"/>
              <a:t>16x9</a:t>
            </a:r>
            <a:r>
              <a:rPr lang="en-US" b="1" baseline="0" dirty="0" smtClean="0"/>
              <a:t> projection and monitors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3F956-168C-442F-8114-2BCA6471B2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A8C-7C9B-4EC0-AE51-650BD123D6A2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D06D-877B-417D-B62F-D5CA742A0806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D1A-3787-44B2-B4CF-4EDAA0559DB5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0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308C-77C3-46EA-BE75-27D0DD8AD48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5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8AA2-04C7-4FE4-A793-1C02F3BC11B3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388-598B-4273-91DF-DEE3A0A16749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1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1366-E018-4837-8436-4852A7343910}" type="datetime1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4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E9DD-3361-4C66-9B46-083D125FF74D}" type="datetime1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35DC-3E8D-4B95-8EEE-12E55E46B046}" type="datetime1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5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EF42-FD02-4D17-89B6-E82F6FD3D049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6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558F-5840-4F89-B041-F99F2F8C6C9B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96E9-BB65-4ADD-886B-5AFE637FA78D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325A4-E7CD-4866-833A-391F4E89E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5431"/>
            <a:ext cx="7772400" cy="1864519"/>
          </a:xfrm>
        </p:spPr>
        <p:txBody>
          <a:bodyPr>
            <a:normAutofit/>
          </a:bodyPr>
          <a:lstStyle/>
          <a:p>
            <a:r>
              <a:rPr lang="en-US" dirty="0" smtClean="0"/>
              <a:t>PRESENTATION TITLE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Presenter(s), </a:t>
            </a:r>
            <a:r>
              <a:rPr lang="en-US" sz="2400" i="1" dirty="0" smtClean="0"/>
              <a:t>Organization(s)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1314450"/>
          </a:xfrm>
        </p:spPr>
        <p:txBody>
          <a:bodyPr>
            <a:normAutofit fontScale="25000" lnSpcReduction="20000"/>
          </a:bodyPr>
          <a:lstStyle/>
          <a:p>
            <a:r>
              <a:rPr lang="en-US" sz="7400" b="1" dirty="0" smtClean="0">
                <a:solidFill>
                  <a:srgbClr val="0284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Exchange Network National Meeting</a:t>
            </a:r>
          </a:p>
          <a:p>
            <a:r>
              <a:rPr lang="en-US" sz="5500" dirty="0" smtClean="0">
                <a:solidFill>
                  <a:srgbClr val="0236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 TBD HERE</a:t>
            </a:r>
          </a:p>
          <a:p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16-18, 2017</a:t>
            </a:r>
            <a:b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Sheraton Philadelphia Society Hill Hotel</a:t>
            </a:r>
            <a:b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Philadelphia, Pennsylvania</a:t>
            </a:r>
          </a:p>
          <a:p>
            <a: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http://www.exchangenetwork.net/en2017</a:t>
            </a:r>
          </a:p>
        </p:txBody>
      </p:sp>
      <p:pic>
        <p:nvPicPr>
          <p:cNvPr id="7" name="Picture 9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304801"/>
            <a:ext cx="2590800" cy="130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53" y="451523"/>
            <a:ext cx="381304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6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23681"/>
                </a:solidFill>
              </a:rPr>
              <a:t>ABSTRACT</a:t>
            </a:r>
            <a:endParaRPr lang="en-US" b="1" dirty="0">
              <a:solidFill>
                <a:srgbClr val="0236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insert a 3-5 </a:t>
            </a:r>
            <a:r>
              <a:rPr lang="en-US" dirty="0"/>
              <a:t>s</a:t>
            </a:r>
            <a:r>
              <a:rPr lang="en-US" dirty="0" smtClean="0"/>
              <a:t>entence abstract of your presentation</a:t>
            </a:r>
            <a:r>
              <a:rPr lang="en-US" dirty="0"/>
              <a:t> </a:t>
            </a:r>
            <a:r>
              <a:rPr lang="en-US" dirty="0" smtClean="0"/>
              <a:t>here.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25A4-E7CD-4866-833A-391F4E89E9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124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PRESENTATION TITLE Presenter(s), Organization(s)</vt:lpstr>
      <vt:lpstr>ABSTRACT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McNelly</dc:creator>
  <cp:keywords>EN2017</cp:keywords>
  <cp:lastModifiedBy>Greg McNelly</cp:lastModifiedBy>
  <cp:revision>14</cp:revision>
  <dcterms:created xsi:type="dcterms:W3CDTF">2015-02-11T21:44:08Z</dcterms:created>
  <dcterms:modified xsi:type="dcterms:W3CDTF">2016-07-25T17:48:38Z</dcterms:modified>
</cp:coreProperties>
</file>